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2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3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79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507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6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5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0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8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6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4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1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7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BFF60-499C-47B4-BE21-6394275179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4CB0A3-750A-419E-9781-9A339980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7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9A49-A9C8-4679-B147-3415D090B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Mexicanidad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on the Westside: Tracing the Legacy of Incomparable </a:t>
            </a:r>
            <a:r>
              <a:rPr lang="en-US" sz="4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Servingness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at Our Lady of the Lake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4DA90-ADE7-434C-A05B-4C00991BC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29135"/>
            <a:ext cx="7766936" cy="1096899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Timeline of OLLU</a:t>
            </a:r>
          </a:p>
        </p:txBody>
      </p:sp>
    </p:spTree>
    <p:extLst>
      <p:ext uri="{BB962C8B-B14F-4D97-AF65-F5344CB8AC3E}">
        <p14:creationId xmlns:p14="http://schemas.microsoft.com/office/powerpoint/2010/main" val="220174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EC117C-5BBF-4FB1-8A4F-64A002B5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198967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/>
              <a:t>Beginnings &amp; Purpose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E641B-62F1-4B1A-A622-E4879A7FB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12256" y="1540206"/>
            <a:ext cx="4064439" cy="479025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Lady of the Lake University (OLLU) was established in 1895 by the Sisters of the Congregation of Divine Providence</a:t>
            </a:r>
          </a:p>
          <a:p>
            <a:pPr marL="799963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Formerly known as Our Lady of the Lake College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All-girl high school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two-year college  four-year university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“The Sisters of Divine Providence migrated to the Westside area with the purpose of serving marginalized peoples,” per Dr. Candace Zepeda</a:t>
            </a:r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31" name="Content Placeholder 30" descr="A picture containing outdoor, old, building, church&#10;&#10;Description automatically generated">
            <a:extLst>
              <a:ext uri="{FF2B5EF4-FFF2-40B4-BE49-F238E27FC236}">
                <a16:creationId xmlns:a16="http://schemas.microsoft.com/office/drawing/2014/main" id="{35EBD4D0-E832-49B6-95E7-0023633EC85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 r="2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OLLU Slide 2">
            <a:hlinkClick r:id="" action="ppaction://media"/>
            <a:extLst>
              <a:ext uri="{FF2B5EF4-FFF2-40B4-BE49-F238E27FC236}">
                <a16:creationId xmlns:a16="http://schemas.microsoft.com/office/drawing/2014/main" id="{F707966C-26E8-459D-BC63-E56B40AE79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5445" y="1989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057E-82F0-4C90-900A-ACAF8B8E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Mexican American culture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85AE-950F-4005-88CF-D1D8155E8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7038"/>
            <a:ext cx="8596668" cy="438919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OLLU has been host to various significant events highlighting their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Latinx-serving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identity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(1968) U.S. Commission on Civil Rights Hearing on Mexican Americans in the Southwest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(1970) Public forum on “La Raza and the Violation of Civil Rights in Texas” occurring at the OLLU campus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(2018) 50</a:t>
            </a:r>
            <a:r>
              <a:rPr lang="en-US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Anniversary conference commemorating the 1968 Civil Rights commission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(2020) Chosen to house the National Institute of Mexican American History of Civil Rights</a:t>
            </a:r>
          </a:p>
        </p:txBody>
      </p:sp>
      <p:pic>
        <p:nvPicPr>
          <p:cNvPr id="4" name="OLLU Slide 3">
            <a:hlinkClick r:id="" action="ppaction://media"/>
            <a:extLst>
              <a:ext uri="{FF2B5EF4-FFF2-40B4-BE49-F238E27FC236}">
                <a16:creationId xmlns:a16="http://schemas.microsoft.com/office/drawing/2014/main" id="{B771B3C6-A4EF-46C1-A9E8-A714C14798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5066" y="207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6CCA-51F1-463A-9504-9A1A4464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Servingness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” at OLLU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D3E21-C154-49E9-93F5-662DC700A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302" y="1564986"/>
            <a:ext cx="4642338" cy="5136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for Mexican American Studies &amp; Research (CMASR)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 in 2001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“Dedicated to drawing on our expertise as a Hispanic Serving Institution, steeped in the rich Mexican American culture and history of San Antonio’s Westside” (OLLU)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“…[S]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upporting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University in fulfilling its mission as a Catholic Hispanic Serving Institution…” (OLLU)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F14F3C-14DD-4DC0-9B9D-B3AA3A01F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5408" y="1564986"/>
            <a:ext cx="4184034" cy="26693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Mexican American Studies Program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in Comparative Mexican American Studies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Mexican American Studies Minor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Studies Minor</a:t>
            </a:r>
          </a:p>
          <a:p>
            <a:endParaRPr lang="en-US" dirty="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CEA419C-D7A0-4599-BBDE-0827A49B2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08" y="4234375"/>
            <a:ext cx="4426774" cy="2420432"/>
          </a:xfrm>
          <a:prstGeom prst="rect">
            <a:avLst/>
          </a:prstGeom>
        </p:spPr>
      </p:pic>
      <p:pic>
        <p:nvPicPr>
          <p:cNvPr id="3" name="OLLU Slide 4">
            <a:hlinkClick r:id="" action="ppaction://media"/>
            <a:extLst>
              <a:ext uri="{FF2B5EF4-FFF2-40B4-BE49-F238E27FC236}">
                <a16:creationId xmlns:a16="http://schemas.microsoft.com/office/drawing/2014/main" id="{805012B3-DB80-4D04-9F3B-8D52F0244C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5066" y="207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3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3691FB-5A6F-45F4-8162-3C2D09F3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 anchor="ctr"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Latinx-serving Evidence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4D9F0-23B4-4AA6-BDC5-6C3A9A29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7038"/>
            <a:ext cx="8596668" cy="43469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 &amp; Vision Statements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 3 important ways in which the school aims to serve their students by ensuring quality, innovative learning experiences and preparing their students for success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 the desire for wanting to be recognized for their knowledge in Mexican American culture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On-campus Organizations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Latino Professionals for America (ALPFA)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Bilingual Education Student Organization (BESO)</a:t>
            </a:r>
          </a:p>
        </p:txBody>
      </p:sp>
      <p:pic>
        <p:nvPicPr>
          <p:cNvPr id="2" name="OLLU Slide 5">
            <a:hlinkClick r:id="" action="ppaction://media"/>
            <a:extLst>
              <a:ext uri="{FF2B5EF4-FFF2-40B4-BE49-F238E27FC236}">
                <a16:creationId xmlns:a16="http://schemas.microsoft.com/office/drawing/2014/main" id="{5148270E-EC7B-46DE-8E35-4B9B028CD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5066" y="207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325</Words>
  <Application>Microsoft Office PowerPoint</Application>
  <PresentationFormat>Widescreen</PresentationFormat>
  <Paragraphs>29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Wingdings 3</vt:lpstr>
      <vt:lpstr>Facet</vt:lpstr>
      <vt:lpstr>Mexicanidad on the Westside: Tracing the Legacy of Incomparable Servingness at Our Lady of the Lake University</vt:lpstr>
      <vt:lpstr>Beginnings &amp; Purpose</vt:lpstr>
      <vt:lpstr>Mexican American culture </vt:lpstr>
      <vt:lpstr>“Servingness” at OLLU</vt:lpstr>
      <vt:lpstr>Latinx-serving Evidence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Mexicanidad on the Westside: Tracing the Legacy of Incomparable Servingness at Our Lady of the Lake University</dc:title>
  <dc:creator>Cruz, Micaela</dc:creator>
  <cp:lastModifiedBy>Cruz, Micaela</cp:lastModifiedBy>
  <cp:revision>13</cp:revision>
  <dcterms:created xsi:type="dcterms:W3CDTF">2021-03-23T03:32:59Z</dcterms:created>
  <dcterms:modified xsi:type="dcterms:W3CDTF">2021-04-10T03:07:56Z</dcterms:modified>
</cp:coreProperties>
</file>